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1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3" r:id="rId11"/>
    <p:sldId id="1286" r:id="rId12"/>
    <p:sldId id="1287" r:id="rId13"/>
    <p:sldId id="1292" r:id="rId14"/>
    <p:sldId id="1295" r:id="rId15"/>
    <p:sldId id="1293" r:id="rId16"/>
    <p:sldId id="1294" r:id="rId17"/>
    <p:sldId id="1297" r:id="rId18"/>
    <p:sldId id="1288" r:id="rId19"/>
    <p:sldId id="1249" r:id="rId20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2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>
        <p:scale>
          <a:sx n="75" d="100"/>
          <a:sy n="75" d="100"/>
        </p:scale>
        <p:origin x="1224" y="418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249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4" y="3956068"/>
            <a:ext cx="2686683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: RAMYA V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ID : 622021104090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4757398" y="4033322"/>
            <a:ext cx="31703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PAAVAI COLLEGE OF ENGINEERING-6220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50" y="613142"/>
            <a:ext cx="8832300" cy="451933"/>
          </a:xfrm>
        </p:spPr>
        <p:txBody>
          <a:bodyPr/>
          <a:lstStyle/>
          <a:p>
            <a:pPr algn="ctr"/>
            <a:r>
              <a:rPr lang="en-US" sz="2000" b="1" dirty="0"/>
              <a:t>Homepage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3B8C33-0623-1CB1-E542-F40E3856F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015" y="2489200"/>
            <a:ext cx="696956" cy="3732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A78140-9290-AAF2-D0B0-C6AB2FEB4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611" y="1065075"/>
            <a:ext cx="6522720" cy="366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sz="2000" b="1" dirty="0"/>
              <a:t>Admin Page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216D85-2880-AFC6-48D0-FE9B12806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892" y="2692400"/>
            <a:ext cx="981853" cy="5254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6C8EED-B51A-9D6D-6CD2-202F0AFD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13" y="1267649"/>
            <a:ext cx="6058523" cy="341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sz="2000" b="1" dirty="0"/>
              <a:t>Booking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E58A4-17EC-B442-499A-7659F4ED4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150" y="2238491"/>
            <a:ext cx="1248922" cy="6665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8B5272-B292-86E3-11FA-8EC67B2EB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503" y="1267649"/>
            <a:ext cx="6046543" cy="339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sz="1800" b="1" dirty="0"/>
              <a:t>Service-Page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248CD-CD11-55A1-3085-7C6C54E1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258" y="3422903"/>
            <a:ext cx="163222" cy="87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677F97-160C-1245-D281-1DDECEDA2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954720" y="3137566"/>
            <a:ext cx="533203" cy="285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252DE6-B314-F32F-319F-9413906A3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231" y="3132072"/>
            <a:ext cx="270681" cy="145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F39B72-F8B6-CA47-228F-B4410CE14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748" y="3257375"/>
            <a:ext cx="325276" cy="457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109761-25E3-8AFD-0005-8689C2F07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001709" y="3129378"/>
            <a:ext cx="325509" cy="1737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3361060-43AE-DE66-0A77-701D9804C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043140" y="3226784"/>
            <a:ext cx="370334" cy="198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E82A41-BD52-826D-05C7-F339C52BBB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8430" y="1267649"/>
            <a:ext cx="6204610" cy="36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br>
              <a:rPr lang="en-US" b="0" i="0">
                <a:solidFill>
                  <a:srgbClr val="374151"/>
                </a:solidFill>
                <a:effectLst/>
                <a:latin typeface="Söhne"/>
              </a:rPr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587EC-4DA2-A140-0F62-FA5879B76F79}"/>
              </a:ext>
            </a:extLst>
          </p:cNvPr>
          <p:cNvSpPr txBox="1"/>
          <p:nvPr/>
        </p:nvSpPr>
        <p:spPr>
          <a:xfrm>
            <a:off x="1049304" y="993657"/>
            <a:ext cx="6524977" cy="3741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Advanced search filters for buses.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Real-time bus tracking with GPS.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Mobile app development for iOS and Android.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Discounts, promotions, and loyalty rewards.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Feedback and rating system for continuous improvement.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Multi-language support for accessibility.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external services like hotels and taxis.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Dynamic pricing based on demand and availability.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integration for brand visibility.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 features for users with disabilities.</a:t>
            </a:r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Conclusion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96C9B26-39FC-74AD-4B83-CF4FC6453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287" y="1345066"/>
            <a:ext cx="764342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Bus Reservation System project introduces a transformative solution to streamline bus ticketing processes and enhance user experience. With advanced features like real-time tracking and personalized services, it marks a significant advancement in the transportation industry. The outlined future enhancements ensure the system remains adaptable to evolving needs, promising continued innovation and excellence. As we look forward, this project sets a new standard for convenience and efficiency in bus travel, offering users a seamless journey from booking to boarding.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F577966-3C4F-1710-F338-D52F871C9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00307"/>
            <a:ext cx="48938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1" y="4713110"/>
            <a:ext cx="8689259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 dirty="0">
                <a:solidFill>
                  <a:schemeClr val="tx1"/>
                </a:solidFill>
              </a:rPr>
              <a:t>Source :https://projectworlds.in/bus-reservation-system-project-python-</a:t>
            </a:r>
            <a:r>
              <a:rPr lang="en-IN" sz="1000" dirty="0" err="1">
                <a:solidFill>
                  <a:schemeClr val="tx1"/>
                </a:solidFill>
              </a:rPr>
              <a:t>django</a:t>
            </a:r>
            <a:r>
              <a:rPr lang="en-IN" sz="1000" dirty="0">
                <a:solidFill>
                  <a:schemeClr val="tx1"/>
                </a:solidFill>
              </a:rPr>
              <a:t>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2D9A6-A2A2-315B-528B-40262DC9E390}"/>
              </a:ext>
            </a:extLst>
          </p:cNvPr>
          <p:cNvSpPr txBox="1"/>
          <p:nvPr/>
        </p:nvSpPr>
        <p:spPr>
          <a:xfrm>
            <a:off x="558799" y="1437761"/>
            <a:ext cx="8026401" cy="29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Developed using Django, SQLite, and Python, the Bus Reservation System is a fundamental solution crafted to streamline the process of online ticket purchasing for buses.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Its primary function is to offer users an easy-to-use platform for booking bus tickets online.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Through this system, users can efficiently manage reservations, store client information, and maintain passenger lists.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administrative tasks such as reservation management, client data handling, and passenger list maintenance are conveniently executed through the Django admin interface.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With the Bus Reservation Website, users can effortlessly book their tickets, enhancing the overall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Problem Statement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FB60FBFD-663B-A77F-77B7-E9FDD0A24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522" y="1198939"/>
            <a:ext cx="8256955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today's hectic world, purchasing bus tickets can be arduous and time-consuming. The outdated ticketing process often involves enduring long lines, filling out paperwork manually, and struggling to find convenient booking locations. Additionally, the absence of a unified ticketing platform exacerbates the inconvenience for both passengers and bus companies.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95288" indent="-55563"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Long queues</a:t>
            </a:r>
          </a:p>
          <a:p>
            <a:pPr marL="395288" indent="-55563"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Manual forms</a:t>
            </a:r>
          </a:p>
          <a:p>
            <a:pPr marL="395288" indent="-55563"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Limited accessibility</a:t>
            </a:r>
          </a:p>
          <a:p>
            <a:pPr marL="395288" indent="-55563"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Fragmented booking</a:t>
            </a:r>
          </a:p>
          <a:p>
            <a:pPr marL="395288" indent="-55563" algn="l">
              <a:buFont typeface="+mj-lt"/>
              <a:buAutoNum type="arabicPeriod"/>
            </a:pP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 process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77A63DC-9E6D-6944-FC79-85EBD8A2B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6323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Project Overview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6D9CE-6EAC-2D7C-6C06-75D3E072D580}"/>
              </a:ext>
            </a:extLst>
          </p:cNvPr>
          <p:cNvSpPr txBox="1"/>
          <p:nvPr/>
        </p:nvSpPr>
        <p:spPr>
          <a:xfrm>
            <a:off x="711200" y="1263260"/>
            <a:ext cx="8082844" cy="300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and Authentication: </a:t>
            </a: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Allow users to create accounts and securely authenticate themselves to access the reservation system.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Bus Route Management</a:t>
            </a: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Implement a comprehensive system to manage bus routes, including adding, editing, and deleting routes.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Ticket Booking</a:t>
            </a: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Enable users to search for available buses based on routes, dates, and timings, and book tickets seamlessly through the web interface.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GB" sz="16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Seat Selection: </a:t>
            </a:r>
            <a:r>
              <a:rPr lang="en-GB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Provide an interactive seat selection feature allowing users to choose their preferred seats on the bus.</a:t>
            </a:r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B7C3C-D3E3-FF07-EEDD-95F0B593D118}"/>
              </a:ext>
            </a:extLst>
          </p:cNvPr>
          <p:cNvSpPr txBox="1"/>
          <p:nvPr/>
        </p:nvSpPr>
        <p:spPr>
          <a:xfrm>
            <a:off x="138533" y="1102220"/>
            <a:ext cx="8866934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5F368A-CBF8-87BF-175A-05E82EB3D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727" y="1392072"/>
            <a:ext cx="4504267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Web-based platform for easy access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Centralized booking system for convenience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updates for accurate information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Django's authentication for security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Intuitive user interface for enhanced experience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C3ACF36-19A5-18EC-D912-E98650A3B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311" y="2777067"/>
            <a:ext cx="17335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896F70-0E57-B001-3C98-BB76EA937037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:a16="http://schemas.microsoft.com/office/drawing/2014/main" id="{FB315134-FD10-6E28-FDC9-29E7F29C2454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4A98F-2441-AEA9-6574-1213A8380F26}"/>
              </a:ext>
            </a:extLst>
          </p:cNvPr>
          <p:cNvSpPr txBox="1"/>
          <p:nvPr/>
        </p:nvSpPr>
        <p:spPr>
          <a:xfrm>
            <a:off x="668867" y="1102831"/>
            <a:ext cx="4569177" cy="1894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Seat selection feature for personalization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payment gateway integration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8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 panel for effective management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9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 infrastructure for reliability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10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 testing for optimization.</a:t>
            </a:r>
          </a:p>
        </p:txBody>
      </p:sp>
    </p:spTree>
    <p:extLst>
      <p:ext uri="{BB962C8B-B14F-4D97-AF65-F5344CB8AC3E}">
        <p14:creationId xmlns:p14="http://schemas.microsoft.com/office/powerpoint/2010/main" val="48748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Modelling &amp; Results</a:t>
            </a: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BF0CE-DA5D-1D53-9548-09BA792510D0}"/>
              </a:ext>
            </a:extLst>
          </p:cNvPr>
          <p:cNvSpPr txBox="1"/>
          <p:nvPr/>
        </p:nvSpPr>
        <p:spPr>
          <a:xfrm>
            <a:off x="1998133" y="849612"/>
            <a:ext cx="458328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Model:</a:t>
            </a:r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GB" dirty="0" err="1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Regestration</a:t>
            </a:r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Methods: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methods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Bus Model:</a:t>
            </a:r>
          </a:p>
          <a:p>
            <a:pPr algn="l"/>
            <a:r>
              <a:rPr lang="en-GB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1.Bus Name</a:t>
            </a:r>
          </a:p>
          <a:p>
            <a:pPr algn="l"/>
            <a:r>
              <a:rPr lang="en-GB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2.Bus ID</a:t>
            </a:r>
          </a:p>
          <a:p>
            <a:pPr algn="l"/>
            <a:r>
              <a:rPr lang="en-GB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fr-FR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Route Model:</a:t>
            </a:r>
            <a:endParaRPr lang="fr-F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algn="l"/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1.Origin</a:t>
            </a:r>
          </a:p>
          <a:p>
            <a:pPr marL="457200" lvl="1" algn="l"/>
            <a:r>
              <a:rPr lang="fr-FR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2.</a:t>
            </a:r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Destination</a:t>
            </a:r>
          </a:p>
          <a:p>
            <a:pPr algn="l"/>
            <a:r>
              <a:rPr lang="en-GB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4.Reporting Model:</a:t>
            </a:r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algn="l"/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1.Booking statistics</a:t>
            </a:r>
          </a:p>
          <a:p>
            <a:pPr marL="457200" lvl="1" algn="l"/>
            <a:r>
              <a:rPr lang="en-GB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2.Amount</a:t>
            </a:r>
          </a:p>
          <a:p>
            <a:pPr marL="457200" lvl="1" algn="l"/>
            <a:r>
              <a:rPr lang="en-GB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3.Time</a:t>
            </a:r>
            <a:endParaRPr lang="en-GB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algn="l"/>
            <a:endParaRPr lang="fr-FR" sz="12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/>
            <a:endParaRPr lang="en-GB" sz="12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Words>648</Words>
  <Application>Microsoft Office PowerPoint</Application>
  <PresentationFormat>On-screen Show (16:9)</PresentationFormat>
  <Paragraphs>96</Paragraphs>
  <Slides>16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  <vt:variant>
        <vt:lpstr>Custom Shows</vt:lpstr>
      </vt:variant>
      <vt:variant>
        <vt:i4>1</vt:i4>
      </vt:variant>
    </vt:vector>
  </HeadingPairs>
  <TitlesOfParts>
    <vt:vector size="24" baseType="lpstr">
      <vt:lpstr>Arial</vt:lpstr>
      <vt:lpstr>Arial MT</vt:lpstr>
      <vt:lpstr>Calibri</vt:lpstr>
      <vt:lpstr>Söhne</vt:lpstr>
      <vt:lpstr>Times New Roman</vt:lpstr>
      <vt:lpstr>Wingdings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PowerPoint Presentation</vt:lpstr>
      <vt:lpstr>Technology Used</vt:lpstr>
      <vt:lpstr>Modelling &amp; Results  </vt:lpstr>
      <vt:lpstr>Homepage</vt:lpstr>
      <vt:lpstr>Admin Page </vt:lpstr>
      <vt:lpstr>Booking Page</vt:lpstr>
      <vt:lpstr>Service-Page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radhishri s</cp:lastModifiedBy>
  <cp:revision>11</cp:revision>
  <dcterms:modified xsi:type="dcterms:W3CDTF">2024-04-08T16:29:13Z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